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7077075" cy="90281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354" y="61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66733" cy="45140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5" y="0"/>
            <a:ext cx="3066733" cy="45140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80A77-D34B-4F2D-AD22-125ABA1C03FD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82700" y="677863"/>
            <a:ext cx="4511675" cy="3384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575140"/>
            <a:ext cx="3066733" cy="4514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163F5-3C8C-4EBD-9A6D-91C890DB8B7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163F5-3C8C-4EBD-9A6D-91C890DB8B78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3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700594D7-271E-4722-A9FA-076343CED7C9}" type="datetimeFigureOut">
              <a:rPr lang="en-US" smtClean="0"/>
              <a:pPr/>
              <a:t>3/1/2016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A8E9B46F-6F75-4962-90D1-9C4EBBE489D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file:///F:\&#160;\Comp.%20Final%20htmls\The%20Website(Final)\Index.html" TargetMode="Externa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file:///F:\&#160;\Comp.%20Final%20htmls\The%20Website(Final)\booking.html" TargetMode="Externa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file:///F:\&#160;\Comp.%20Final%20htmls\The%20Website(Final)\services.html" TargetMode="Externa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file:///F:\&#160;\Comp.%20Final%20htmls\The%20Website(Final)\RoomInfo.html" TargetMode="Externa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file:///F:\&#160;\Comp.%20Final%20htmls\The%20Website(Final)\customer.html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file:///F:\&#160;\Comp.%20Final%20htmls\Aboutus.html" TargetMode="Externa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White sand palace beach resort website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A PowerPoint presentation 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Website Page Layout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Homepage (Index) 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F:\ \Comp. Final </a:t>
            </a:r>
            <a:r>
              <a:rPr lang="en-US" sz="2000" dirty="0" err="1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htmls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\The Website(Final)\Index.html</a:t>
            </a: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 descr="Homepage.png"/>
          <p:cNvPicPr>
            <a:picLocks noGrp="1" noChangeAspect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>
          <a:xfrm>
            <a:off x="457200" y="2284612"/>
            <a:ext cx="7239000" cy="40699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Website Page layout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Bookings  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F:\ \Comp. Final </a:t>
            </a:r>
            <a:r>
              <a:rPr lang="en-US" sz="2000" dirty="0" err="1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htmls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\The Website(Final)\booking.html</a:t>
            </a: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 descr="Bookings.png"/>
          <p:cNvPicPr>
            <a:picLocks noGrp="1" noChangeAspect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>
          <a:xfrm>
            <a:off x="457200" y="2284612"/>
            <a:ext cx="7239000" cy="40699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Website Page Layout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Services-Amenities  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F:\ \Comp. Final </a:t>
            </a:r>
            <a:r>
              <a:rPr lang="en-US" sz="2000" dirty="0" err="1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htmls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\The Website(Final)\services.html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</a:p>
          <a:p>
            <a:pPr algn="ctr"/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 descr="Customer.png"/>
          <p:cNvPicPr>
            <a:picLocks noGrp="1" noChangeAspect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>
          <a:xfrm>
            <a:off x="457200" y="2284612"/>
            <a:ext cx="7238999" cy="40699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Website Page Layout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Room Information 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F:\ \Comp. Final </a:t>
            </a:r>
            <a:r>
              <a:rPr lang="en-US" sz="2000" dirty="0" err="1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htmls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\The Website(Final)\RoomInfo.html</a:t>
            </a: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 descr="RoomInfo.png"/>
          <p:cNvPicPr>
            <a:picLocks noGrp="1" noChangeAspect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>
          <a:xfrm>
            <a:off x="457200" y="2284612"/>
            <a:ext cx="7239000" cy="40699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Website page Layout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Customer Satisfaction Evaluation 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F:\ \Comp. Final </a:t>
            </a:r>
            <a:r>
              <a:rPr lang="en-US" sz="2000" dirty="0" err="1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htmls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\The Website(Final)\customer.html</a:t>
            </a: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 descr="Customer.png"/>
          <p:cNvPicPr>
            <a:picLocks noGrp="1" noChangeAspect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>
          <a:xfrm>
            <a:off x="457200" y="2284612"/>
            <a:ext cx="7239000" cy="40699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Website page layout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About Us 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F:\ \Comp. Final </a:t>
            </a:r>
            <a:r>
              <a:rPr lang="en-US" sz="2000" dirty="0" err="1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htmls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  <a:hlinkClick r:id="rId2" action="ppaction://hlinkfile"/>
              </a:rPr>
              <a:t>\Aboutus.html</a:t>
            </a: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 descr="About.png"/>
          <p:cNvPicPr>
            <a:picLocks noGrp="1" noChangeAspect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>
          <a:xfrm>
            <a:off x="457200" y="2284612"/>
            <a:ext cx="7239000" cy="40699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US" sz="2500" dirty="0" smtClean="0">
                <a:solidFill>
                  <a:schemeClr val="accent4">
                    <a:lumMod val="50000"/>
                  </a:schemeClr>
                </a:solidFill>
              </a:rPr>
              <a:t>We the proponents conclude that the website is useful not just to the resort but to the travel industry and tourism of Bantayan.</a:t>
            </a:r>
          </a:p>
          <a:p>
            <a:pPr algn="just"/>
            <a:r>
              <a:rPr lang="en-US" sz="2500" dirty="0" smtClean="0">
                <a:solidFill>
                  <a:schemeClr val="accent4">
                    <a:lumMod val="50000"/>
                  </a:schemeClr>
                </a:solidFill>
              </a:rPr>
              <a:t>We also conclude that our customers enjoyed using the website.</a:t>
            </a:r>
          </a:p>
          <a:p>
            <a:pPr algn="just"/>
            <a:r>
              <a:rPr lang="en-US" sz="2500" dirty="0" smtClean="0">
                <a:solidFill>
                  <a:schemeClr val="accent4">
                    <a:lumMod val="50000"/>
                  </a:schemeClr>
                </a:solidFill>
              </a:rPr>
              <a:t>We conclude that using the website offers convenience on both sides.</a:t>
            </a:r>
          </a:p>
          <a:p>
            <a:pPr algn="just"/>
            <a:r>
              <a:rPr lang="en-US" sz="2500" dirty="0" smtClean="0">
                <a:solidFill>
                  <a:schemeClr val="accent4">
                    <a:lumMod val="50000"/>
                  </a:schemeClr>
                </a:solidFill>
              </a:rPr>
              <a:t>We also conclude that the route suggestions we offer in the website is effective to travelers. </a:t>
            </a:r>
          </a:p>
          <a:p>
            <a:pPr algn="just"/>
            <a:r>
              <a:rPr lang="en-US" sz="2500" dirty="0" smtClean="0">
                <a:solidFill>
                  <a:schemeClr val="accent4">
                    <a:lumMod val="50000"/>
                  </a:schemeClr>
                </a:solidFill>
              </a:rPr>
              <a:t>We conclude the website plays a vital role to the community.</a:t>
            </a:r>
          </a:p>
          <a:p>
            <a:pPr algn="just"/>
            <a:r>
              <a:rPr lang="en-US" sz="2500" dirty="0" smtClean="0">
                <a:solidFill>
                  <a:schemeClr val="accent4">
                    <a:lumMod val="50000"/>
                  </a:schemeClr>
                </a:solidFill>
              </a:rPr>
              <a:t>We conclude that most of our customers stay a night in our resort to book a trip to </a:t>
            </a:r>
            <a:r>
              <a:rPr lang="en-US" sz="2500" dirty="0" err="1" smtClean="0">
                <a:solidFill>
                  <a:schemeClr val="accent4">
                    <a:lumMod val="50000"/>
                  </a:schemeClr>
                </a:solidFill>
              </a:rPr>
              <a:t>Daan</a:t>
            </a:r>
            <a:r>
              <a:rPr lang="en-US" sz="2500" dirty="0" smtClean="0">
                <a:solidFill>
                  <a:schemeClr val="accent4">
                    <a:lumMod val="50000"/>
                  </a:schemeClr>
                </a:solidFill>
              </a:rPr>
              <a:t> Bantayan. </a:t>
            </a:r>
          </a:p>
          <a:p>
            <a:pPr algn="just"/>
            <a:r>
              <a:rPr lang="en-US" sz="2500" dirty="0" smtClean="0">
                <a:solidFill>
                  <a:schemeClr val="accent4">
                    <a:lumMod val="50000"/>
                  </a:schemeClr>
                </a:solidFill>
              </a:rPr>
              <a:t>Lastly we conclude that in order for the resort to be successful for years to come, adapting to such changes and entertaining every customer is important.</a:t>
            </a:r>
          </a:p>
          <a:p>
            <a:pPr algn="just"/>
            <a:endParaRPr lang="en-US" sz="2200" dirty="0" smtClean="0">
              <a:solidFill>
                <a:schemeClr val="accent4">
                  <a:lumMod val="50000"/>
                </a:schemeClr>
              </a:solidFill>
            </a:endParaRPr>
          </a:p>
          <a:p>
            <a:pPr algn="just"/>
            <a:endParaRPr lang="en-US" sz="2200" dirty="0" smtClean="0">
              <a:solidFill>
                <a:schemeClr val="accent4">
                  <a:lumMod val="50000"/>
                </a:schemeClr>
              </a:solidFill>
            </a:endParaRPr>
          </a:p>
          <a:p>
            <a:pPr algn="just"/>
            <a:endParaRPr lang="en-US" sz="2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Recommendation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We the proponents highly recommend this project to tourists.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We also recommend the website, the resort as a whole to everyone who wants a luxurious yet affordable stay around Bantayan Island.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We also recommend the website to everybody interested to explore Bantayan.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For vacationers who are fond of surfing the net we recommend the website.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We recommend the website to those who have a hectic time schedule.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The website is also recommended to families wanting to have a vacation together.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Lastly we best recommend the website to those newlyweds planning to have their honeymoon away from the urban places</a:t>
            </a:r>
          </a:p>
          <a:p>
            <a:pPr algn="just"/>
            <a:endParaRPr lang="en-US" sz="2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Acknowledgement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First and foremost, we like to thank our Almighty Father.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We acknowledge our computer teacher, Mr. Christopher M. Romeo.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We also </a:t>
            </a:r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like </a:t>
            </a:r>
            <a:r>
              <a:rPr lang="en-US" sz="2200" smtClean="0">
                <a:solidFill>
                  <a:schemeClr val="accent4">
                    <a:lumMod val="50000"/>
                  </a:schemeClr>
                </a:solidFill>
              </a:rPr>
              <a:t>to thank our </a:t>
            </a:r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classmates for their understanding and consideration.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We also thank our group members.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We extend our deepest gratitude to our parents.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We also thank the institution for supporting us all year long.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To all of you Thank you.</a:t>
            </a:r>
          </a:p>
          <a:p>
            <a:pPr algn="just"/>
            <a:endParaRPr lang="en-US" sz="2200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sz="2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000" dirty="0" smtClean="0"/>
              <a:t> 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Philippines is an archipelago specifically in the South East Asian Region.</a:t>
            </a:r>
          </a:p>
          <a:p>
            <a:pPr algn="just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When Tourists visit the Philippines, they need a place that meets their taste, a place that can meet their standards.</a:t>
            </a:r>
          </a:p>
          <a:p>
            <a:pPr algn="just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Tourists also need a place to where they can easily relax, away from traffic so that they can enjoy the ambiance of their vacations. </a:t>
            </a:r>
          </a:p>
          <a:p>
            <a:pPr algn="just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Easily a resort is what the tourists want, it is the answer.</a:t>
            </a:r>
          </a:p>
          <a:p>
            <a:pPr algn="just"/>
            <a:r>
              <a:rPr lang="en-US" sz="2000" dirty="0" smtClean="0"/>
              <a:t> </a:t>
            </a:r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As times goes by, Internet is widely known to Filipinos nationwide.</a:t>
            </a:r>
          </a:p>
          <a:p>
            <a:pPr algn="just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the way of communication, advertising, even job openings, and so businesses react to coop to such changes.</a:t>
            </a:r>
          </a:p>
          <a:p>
            <a:pPr algn="just"/>
            <a:r>
              <a:rPr lang="en-US" sz="2000" dirty="0" smtClean="0">
                <a:solidFill>
                  <a:schemeClr val="accent4">
                    <a:lumMod val="50000"/>
                  </a:schemeClr>
                </a:solidFill>
              </a:rPr>
              <a:t>White Sand Palace Resort runs a website to coop to such changes.</a:t>
            </a:r>
            <a:endParaRPr lang="en-US" sz="20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Rationale of the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algn="just"/>
            <a:r>
              <a:rPr lang="en-US" sz="8800" dirty="0" smtClean="0">
                <a:solidFill>
                  <a:schemeClr val="accent4">
                    <a:lumMod val="50000"/>
                  </a:schemeClr>
                </a:solidFill>
              </a:rPr>
              <a:t>We created this website to solely serve the purpose of improving the services that we provide to our beloved customers worldwide.</a:t>
            </a:r>
          </a:p>
          <a:p>
            <a:pPr algn="just"/>
            <a:r>
              <a:rPr lang="en-US" sz="8800" dirty="0" smtClean="0">
                <a:solidFill>
                  <a:schemeClr val="accent4">
                    <a:lumMod val="50000"/>
                  </a:schemeClr>
                </a:solidFill>
              </a:rPr>
              <a:t>The homepage, our homepage offers content mostly about what currently is happening to the company.</a:t>
            </a:r>
          </a:p>
          <a:p>
            <a:pPr algn="just"/>
            <a:r>
              <a:rPr lang="en-US" sz="8800" dirty="0" smtClean="0">
                <a:solidFill>
                  <a:schemeClr val="accent4">
                    <a:lumMod val="50000"/>
                  </a:schemeClr>
                </a:solidFill>
              </a:rPr>
              <a:t>The website allows you to reserve your stay in the resort following certain conditions.</a:t>
            </a:r>
          </a:p>
          <a:p>
            <a:pPr algn="just"/>
            <a:r>
              <a:rPr lang="en-US" sz="8800" dirty="0" smtClean="0">
                <a:solidFill>
                  <a:schemeClr val="accent4">
                    <a:lumMod val="50000"/>
                  </a:schemeClr>
                </a:solidFill>
              </a:rPr>
              <a:t>For inquiries such as rates, discounts and promos, room information you can access this through clicking the Services link.</a:t>
            </a:r>
          </a:p>
          <a:p>
            <a:pPr algn="just"/>
            <a:r>
              <a:rPr lang="en-US" sz="8800" dirty="0" smtClean="0">
                <a:solidFill>
                  <a:schemeClr val="accent4">
                    <a:lumMod val="50000"/>
                  </a:schemeClr>
                </a:solidFill>
              </a:rPr>
              <a:t>The rates information is available in the amenities and room information link.</a:t>
            </a:r>
          </a:p>
          <a:p>
            <a:pPr algn="just"/>
            <a:r>
              <a:rPr lang="en-US" sz="8800" dirty="0" smtClean="0">
                <a:solidFill>
                  <a:schemeClr val="accent4">
                    <a:lumMod val="50000"/>
                  </a:schemeClr>
                </a:solidFill>
              </a:rPr>
              <a:t>Clicking the amenities sub link will access to contents about additional features and facilities we can offer.</a:t>
            </a:r>
          </a:p>
          <a:p>
            <a:pPr algn="just"/>
            <a:r>
              <a:rPr lang="en-US" sz="8800" dirty="0" smtClean="0">
                <a:solidFill>
                  <a:schemeClr val="accent4">
                    <a:lumMod val="50000"/>
                  </a:schemeClr>
                </a:solidFill>
              </a:rPr>
              <a:t>Lastly clicking the About Us link in the top most part gives you information about the background of the resort.</a:t>
            </a:r>
          </a:p>
          <a:p>
            <a:pPr algn="just"/>
            <a:endParaRPr lang="en-US" sz="24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Statement of 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None/>
            </a:pPr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The researchers encountered common website problems such as:</a:t>
            </a:r>
          </a:p>
          <a:p>
            <a:pPr lvl="0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Do you have any route suggestions? </a:t>
            </a:r>
          </a:p>
          <a:p>
            <a:pPr lvl="0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Does your resort hotline number operate 24 hours?</a:t>
            </a:r>
          </a:p>
          <a:p>
            <a:pPr lvl="0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Is a free Wi-Fi available in other places around the resort?</a:t>
            </a:r>
          </a:p>
          <a:p>
            <a:pPr lvl="0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Is the website itself providing reliable information to everybody?</a:t>
            </a:r>
          </a:p>
          <a:p>
            <a:pPr lvl="0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Is there enough access to road and transportation in the vicinity?</a:t>
            </a:r>
          </a:p>
          <a:p>
            <a:pPr algn="just">
              <a:buNone/>
            </a:pPr>
            <a:endParaRPr lang="en-US" sz="2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None/>
            </a:pPr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With the problems we encounter usually in the resort website, we have to accomplish these objectives:</a:t>
            </a:r>
          </a:p>
          <a:p>
            <a:pPr lvl="0"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Provide reliable information in the webpage.</a:t>
            </a:r>
          </a:p>
          <a:p>
            <a:pPr lvl="0"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Provide services in an easy and convenient way.</a:t>
            </a:r>
          </a:p>
          <a:p>
            <a:pPr lvl="0"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To boost the growth and livelihood of the locals around the resort. </a:t>
            </a:r>
          </a:p>
          <a:p>
            <a:pPr lvl="0"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To entertain calls, 24/7 except for holidays.</a:t>
            </a:r>
          </a:p>
          <a:p>
            <a:pPr lvl="0"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To promote and endorse the reputation of the resort.</a:t>
            </a:r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Significance of the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en-US" sz="2400" dirty="0" smtClean="0">
                <a:solidFill>
                  <a:schemeClr val="accent4">
                    <a:lumMod val="50000"/>
                  </a:schemeClr>
                </a:solidFill>
              </a:rPr>
              <a:t>The website is significant, the website promotes and endorses the reputation of the resort.</a:t>
            </a:r>
          </a:p>
          <a:p>
            <a:pPr algn="just"/>
            <a:r>
              <a:rPr lang="en-US" sz="2400" dirty="0" smtClean="0">
                <a:solidFill>
                  <a:schemeClr val="accent4">
                    <a:lumMod val="50000"/>
                  </a:schemeClr>
                </a:solidFill>
              </a:rPr>
              <a:t>The website is meant to serve our objectives as an organization.</a:t>
            </a:r>
          </a:p>
          <a:p>
            <a:pPr algn="just"/>
            <a:r>
              <a:rPr lang="en-US" sz="2400" dirty="0" smtClean="0">
                <a:solidFill>
                  <a:schemeClr val="accent4">
                    <a:lumMod val="50000"/>
                  </a:schemeClr>
                </a:solidFill>
              </a:rPr>
              <a:t>We are trying to bring inclusive growth to the region</a:t>
            </a:r>
          </a:p>
          <a:p>
            <a:pPr algn="just"/>
            <a:r>
              <a:rPr lang="en-US" sz="2400" dirty="0" smtClean="0">
                <a:solidFill>
                  <a:schemeClr val="accent4">
                    <a:lumMod val="50000"/>
                  </a:schemeClr>
                </a:solidFill>
              </a:rPr>
              <a:t>To boost the growth and livelihood of the locals around the resort, we made partnerships with different Bantayan enterprises.</a:t>
            </a:r>
          </a:p>
          <a:p>
            <a:pPr algn="just"/>
            <a:r>
              <a:rPr lang="en-US" sz="2400" dirty="0" smtClean="0">
                <a:solidFill>
                  <a:schemeClr val="accent4">
                    <a:lumMod val="50000"/>
                  </a:schemeClr>
                </a:solidFill>
              </a:rPr>
              <a:t>We want to provide reliable information, reliable information ensures reliable success not just for the resort but everything being endorsed by the resort.</a:t>
            </a:r>
          </a:p>
          <a:p>
            <a:pPr algn="just"/>
            <a:r>
              <a:rPr lang="en-US" sz="2400" dirty="0" smtClean="0">
                <a:solidFill>
                  <a:schemeClr val="accent4">
                    <a:lumMod val="50000"/>
                  </a:schemeClr>
                </a:solidFill>
              </a:rPr>
              <a:t>the tourists the best of what the resort has, is an objective.</a:t>
            </a:r>
          </a:p>
          <a:p>
            <a:pPr algn="just"/>
            <a:r>
              <a:rPr lang="en-US" sz="2400" dirty="0" smtClean="0">
                <a:solidFill>
                  <a:schemeClr val="accent4">
                    <a:lumMod val="50000"/>
                  </a:schemeClr>
                </a:solidFill>
              </a:rPr>
              <a:t>It is our objective to make everybody feel, a part of our family.</a:t>
            </a:r>
          </a:p>
          <a:p>
            <a:pPr algn="just"/>
            <a:endParaRPr lang="en-US" sz="2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Scope of the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For the locals, we advertise the amenities they can provide to the customers.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The website acts as a digital menu to those planning to have vacations in the beach of Bantayan.</a:t>
            </a:r>
          </a:p>
          <a:p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For travelers who want to only visit one site for the schedules of both Ferries, and bookings.</a:t>
            </a:r>
          </a:p>
          <a:p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The website also serves our personnel, we receive bookings via internet and it is both cost efficient and time efficient.</a:t>
            </a:r>
          </a:p>
          <a:p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Island hoppers who want affordable place to stay in while they can enjoy the seas can use the website.</a:t>
            </a:r>
          </a:p>
          <a:p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The website offers route suggestions. For customers who have suggestions, they can voice out what they feel.</a:t>
            </a:r>
          </a:p>
          <a:p>
            <a:r>
              <a:rPr lang="en-US" sz="2400" dirty="0" smtClean="0">
                <a:solidFill>
                  <a:schemeClr val="accent4">
                    <a:lumMod val="50000"/>
                  </a:schemeClr>
                </a:solidFill>
              </a:rPr>
              <a:t>the website offers everything a vacationer and a resort needs.</a:t>
            </a:r>
          </a:p>
          <a:p>
            <a:endParaRPr lang="en-US" sz="2200" dirty="0" smtClean="0">
              <a:solidFill>
                <a:schemeClr val="accent4">
                  <a:lumMod val="50000"/>
                </a:schemeClr>
              </a:solidFill>
            </a:endParaRPr>
          </a:p>
          <a:p>
            <a:pPr>
              <a:buNone/>
            </a:pPr>
            <a:endParaRPr lang="en-US" sz="2200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sz="2200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sz="2200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sz="2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The website has limitations, we can’t transact bills and receipt via internet.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Check-in is being done manually in the resort not via internet.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The resort management can suggest routes, but has no transportation services being offered, it is being answered by the locals, or bring your own car.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There are also amenities, available in the area but not highlighted by the resort for copyright purposes.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Island hopping trips cannot be scheduled ahead of time. 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Free Wi-Fi is available but only on the resort area.</a:t>
            </a:r>
          </a:p>
          <a:p>
            <a:pPr algn="just"/>
            <a:r>
              <a:rPr lang="en-US" sz="2200" dirty="0" smtClean="0">
                <a:solidFill>
                  <a:schemeClr val="accent4">
                    <a:lumMod val="50000"/>
                  </a:schemeClr>
                </a:solidFill>
              </a:rPr>
              <a:t>The resort entertains newlyweds but don’t have a wedding hall.</a:t>
            </a:r>
          </a:p>
          <a:p>
            <a:pPr algn="just">
              <a:buNone/>
            </a:pPr>
            <a:endParaRPr lang="en-US" sz="2200" dirty="0" smtClean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sz="2200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Custom 2">
      <a:dk1>
        <a:sysClr val="windowText" lastClr="000000"/>
      </a:dk1>
      <a:lt1>
        <a:srgbClr val="FFDA81"/>
      </a:lt1>
      <a:dk2>
        <a:srgbClr val="C58C00"/>
      </a:dk2>
      <a:lt2>
        <a:srgbClr val="7F7F7F"/>
      </a:lt2>
      <a:accent1>
        <a:srgbClr val="3891A7"/>
      </a:accent1>
      <a:accent2>
        <a:srgbClr val="FEB80A"/>
      </a:accent2>
      <a:accent3>
        <a:srgbClr val="C32D2E"/>
      </a:accent3>
      <a:accent4>
        <a:srgbClr val="FFC843"/>
      </a:accent4>
      <a:accent5>
        <a:srgbClr val="964305"/>
      </a:accent5>
      <a:accent6>
        <a:srgbClr val="475A8D"/>
      </a:accent6>
      <a:hlink>
        <a:srgbClr val="FFBD21"/>
      </a:hlink>
      <a:folHlink>
        <a:srgbClr val="AA8A14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247</TotalTime>
  <Words>1040</Words>
  <Application>Microsoft Office PowerPoint</Application>
  <PresentationFormat>On-screen Show (4:3)</PresentationFormat>
  <Paragraphs>97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Opulent</vt:lpstr>
      <vt:lpstr>White sand palace beach resort website</vt:lpstr>
      <vt:lpstr>Acknowledgement</vt:lpstr>
      <vt:lpstr>Introduction</vt:lpstr>
      <vt:lpstr>Rationale of the study</vt:lpstr>
      <vt:lpstr>Statement of the problem</vt:lpstr>
      <vt:lpstr>objectives</vt:lpstr>
      <vt:lpstr>Significance of the study</vt:lpstr>
      <vt:lpstr>Scope of the study</vt:lpstr>
      <vt:lpstr>Limitations</vt:lpstr>
      <vt:lpstr>Website Page Layout</vt:lpstr>
      <vt:lpstr>Website Page layout</vt:lpstr>
      <vt:lpstr>Website Page Layout</vt:lpstr>
      <vt:lpstr>Website Page Layout</vt:lpstr>
      <vt:lpstr>Website page Layout</vt:lpstr>
      <vt:lpstr>Website page layout</vt:lpstr>
      <vt:lpstr>Conclusion</vt:lpstr>
      <vt:lpstr>Recommendation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sand palace beach resort website</dc:title>
  <dc:creator>Win 7</dc:creator>
  <cp:lastModifiedBy>Visual Basic User</cp:lastModifiedBy>
  <cp:revision>28</cp:revision>
  <dcterms:created xsi:type="dcterms:W3CDTF">2016-02-29T09:36:06Z</dcterms:created>
  <dcterms:modified xsi:type="dcterms:W3CDTF">2016-03-01T02:58:35Z</dcterms:modified>
</cp:coreProperties>
</file>

<file path=docProps/thumbnail.jpeg>
</file>